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0a253e5d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0a253e5d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0dae6f2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0dae6f2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0a253e5d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0a253e5d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0a253e5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0a253e5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0a253e5d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0a253e5d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0a253e5d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0a253e5d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0a253e5d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0a253e5d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dae6f2a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dae6f2a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0a253e5d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0a253e5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0dae6f2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0dae6f2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a253e5d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0a253e5d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0a253e5d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0a253e5d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Вооруженные силы Турции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ИД23-1 Маслов АН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ереговая охрана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1152475"/>
            <a:ext cx="80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Защита морских границ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Борьба с контрабандой и нелегальной миграцией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Поисково-спасательные операции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150" y="2935775"/>
            <a:ext cx="4207200" cy="1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2086150" y="2935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Dost-class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00" y="164141"/>
            <a:ext cx="1463025" cy="12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Текущие разработки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76100" y="1107300"/>
            <a:ext cx="4535400" cy="4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Baykar: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Bayraktar TB2, Akıncı, Kızılelma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Aselsan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РЛС, системы связи, ПВО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Roketsan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Ракеты Atmaca, HISAR, T-300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TAI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TF-X, Anka, Hürjet, T129, Aksungur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BMC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Altay, бронетехника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FNSS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Kaplan, Pars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75" y="1432725"/>
            <a:ext cx="4899424" cy="27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Турция в НАТО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Турция — важный член НАТО, располагающий второй по численности армией в альянсе. Контролирует стратегические проливы Босфор и Дарданеллы, обеспечивая безопасность Чёрного моря. Несмотря на периодические политические сложности, Турция остаётся ключевым союзником Запада.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400" y="1170125"/>
            <a:ext cx="4645201" cy="28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Вооружённые силы Турции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3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— одни из самых многочисленных и боеспособных в НАТО, обладающие современными вооружениями, развитой оборонной промышленностью и обширным боевым опытом. Стратегическое положение страны между Европой, Азией и Ближним Востоком делает турецкую армию ключевым игроком в регионе.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00" y="1187850"/>
            <a:ext cx="4151699" cy="27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ВС Турции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542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Армия Турции включает несколько основных компонентов: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Сухопутные войска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Военно-морские силы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Военно-воздушные силы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Жандармерия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Береговая охрана, отвечающая за безопасность морских границ.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175" y="1150938"/>
            <a:ext cx="28575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Сухопутные войска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Численность и структура: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~260 000 военнослужащих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Одна из крупнейших армий НАТО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Корпуса: танковые, механизированные, воздушно-десантные, артиллерийские, ПВО и спецназ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Ключевые сил</a:t>
            </a:r>
            <a:r>
              <a:rPr lang="ru"/>
              <a:t>ы: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Механизированные и танковые бригады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Коммандос — элитные горные части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Бригада спецназначения “Bordo Bereliler” (бордовые береты)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650" y="1613425"/>
            <a:ext cx="4511175" cy="2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173" y="99361"/>
            <a:ext cx="1006475" cy="126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Сухопутные войска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398050" cy="22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850" y="1044450"/>
            <a:ext cx="3307525" cy="18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25" y="3201074"/>
            <a:ext cx="2410800" cy="1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425" y="2931650"/>
            <a:ext cx="3114772" cy="20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3000" y="2991900"/>
            <a:ext cx="3479151" cy="19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206625" y="1170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Leopard 2A4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788850" y="1044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MPT-76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06625" y="3329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ACV-15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32200" y="3069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T-155 Furina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673000" y="2991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HISAR-A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73" y="99361"/>
            <a:ext cx="1006475" cy="126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Военно-морские силы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00" y="1111600"/>
            <a:ext cx="4376949" cy="18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822" y="366325"/>
            <a:ext cx="3425726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50" y="3155713"/>
            <a:ext cx="2619682" cy="17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0825" y="2892513"/>
            <a:ext cx="3542875" cy="21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225" y="3102146"/>
            <a:ext cx="2528928" cy="18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53100" y="1177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Barbaros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543688" y="445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Ada-class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26550" y="3209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Type-209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834600" y="3209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Kilic-class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457375" y="2963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TCG Anadolu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1825" y="107050"/>
            <a:ext cx="910674" cy="9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Военно-морские силы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150"/>
            <a:ext cx="2819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0" y="1170125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65600"/>
            <a:ext cx="3446086" cy="19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4800" y="1170125"/>
            <a:ext cx="2876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36" y="32282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9600" y="3103025"/>
            <a:ext cx="25717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6064788" y="1179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Akya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675213" y="3228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C-RAM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369588" y="310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Sea Sparrow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283488" y="1179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Atmaca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11688" y="1179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S-70B Seahawk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11688" y="3065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Tayfun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1825" y="107050"/>
            <a:ext cx="910674" cy="9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Военно-воздушные силы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152475"/>
            <a:ext cx="4435800" cy="15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Численность и структура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~50 000 военнослужащих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Истребительные, штурмовые, транспортные, учебные части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50" y="257125"/>
            <a:ext cx="3072950" cy="24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50" y="3311325"/>
            <a:ext cx="2876250" cy="14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875" y="2996850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675" y="3030175"/>
            <a:ext cx="27146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641150" y="373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F16C/D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23850" y="3311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Bayraktar TB2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214675" y="3030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Akinci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6143875" y="2996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A400M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5325" y="124163"/>
            <a:ext cx="1214426" cy="12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Жандармерия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49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Роль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Внутренняя безопасность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Борьба с терроризмом (ПКК)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Контроль сельских районов и границ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Особенность: выполняет функции армии в восточных горных провинциях.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488" y="1152463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788" y="2973150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506800" y="3030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Kirpi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506800" y="1152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</a:rPr>
              <a:t>T129 ATAK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875" y="296898"/>
            <a:ext cx="713900" cy="8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